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6" y="4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347F70-1135-4BB5-A5E3-ABBFE90883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764C4-33D7-4637-B9D8-FE9594426E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FAC23C-BF82-4985-B981-2E4C2F6C63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54B57-05AC-49CF-BE55-C158A86A6D9A}" type="datetimeFigureOut">
              <a:rPr lang="en-IN" smtClean="0"/>
              <a:t>26-11-2023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5F5116-0BC4-46C9-866F-479638B53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EC3AE5-6D80-49D0-8838-E9F115B10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021C0-6867-472C-9D0F-704B502DE67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9492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7A3CA0-243F-4141-9728-2CD8E7A533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4F19C6-410C-4610-9AF4-A365E9449A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1808F1-1B0F-4ADB-A9CD-92780B807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54B57-05AC-49CF-BE55-C158A86A6D9A}" type="datetimeFigureOut">
              <a:rPr lang="en-IN" smtClean="0"/>
              <a:t>26-11-2023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999440-A137-4244-BC23-8254F7C0A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47D9A0-BA3D-4939-B079-569DB9F1D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021C0-6867-472C-9D0F-704B502DE67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57882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5591FED-1B92-47AA-8344-50095702E53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0FAAA49-ECAF-4A92-991F-0E5B571379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2BC3DA-699B-476E-BDFD-9C58E53012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54B57-05AC-49CF-BE55-C158A86A6D9A}" type="datetimeFigureOut">
              <a:rPr lang="en-IN" smtClean="0"/>
              <a:t>26-11-2023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EDB776-F67F-421B-9C55-BE7065E5C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EB0B76-6F03-47AB-AB20-505978CCE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021C0-6867-472C-9D0F-704B502DE67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70390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3FE2E1-3EBC-48CD-A3A7-E7D148A49C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541E3B-6E28-454E-B89B-263E67759B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2EE4A0-375E-488F-B901-0FE0E76242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54B57-05AC-49CF-BE55-C158A86A6D9A}" type="datetimeFigureOut">
              <a:rPr lang="en-IN" smtClean="0"/>
              <a:t>26-11-2023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5DABC8-735D-4A42-9109-BD43465BD0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A4FA94-CF01-4A46-86F5-194E793C5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021C0-6867-472C-9D0F-704B502DE67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23006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A679F3-F6AA-4C54-8419-0F886F41D9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4D6ABE-CD6A-4169-8B0D-415316E224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E3E39D-FB8D-4959-A056-3E9949E5A8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54B57-05AC-49CF-BE55-C158A86A6D9A}" type="datetimeFigureOut">
              <a:rPr lang="en-IN" smtClean="0"/>
              <a:t>26-11-2023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9567AE-4A0D-4191-B7F7-4344E615E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600F79-19E6-492C-BE1C-3B34D29D0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021C0-6867-472C-9D0F-704B502DE67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02690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0801C-F29F-4A95-831E-44341869C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64E454-E703-43FE-89B4-2013F63E22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00C753-23AC-4F38-958A-6B37623BEA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666DB3-0B4E-414E-87D0-F304445FB2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54B57-05AC-49CF-BE55-C158A86A6D9A}" type="datetimeFigureOut">
              <a:rPr lang="en-IN" smtClean="0"/>
              <a:t>26-11-2023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7627DD-5FDC-4050-8FE7-E4A8093B65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B9393E-14BB-4B62-98F9-ED865DC28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021C0-6867-472C-9D0F-704B502DE67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08896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2BC833-5650-4AEF-A834-E61D6980E4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D3AD9B-1512-4FB2-A7AE-66043BF7A9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D32A11-593F-49FE-B1B3-C6E73534BF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D60F35-B10D-4EF9-A9E0-812D44945C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F5BD8FF-8DEC-4F13-8F3B-D6F9FBAFFF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3373E9A-7361-44B6-BD5E-5F77B75AE0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54B57-05AC-49CF-BE55-C158A86A6D9A}" type="datetimeFigureOut">
              <a:rPr lang="en-IN" smtClean="0"/>
              <a:t>26-11-2023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45EF6AE-D160-4716-9CEE-F6C5F78B1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FF7F810-E756-44D5-8175-28D3AB4EF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021C0-6867-472C-9D0F-704B502DE67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96215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EF0B0F-E3B3-4355-A72E-DC3CBD1498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7D880C-2330-4C70-A9A3-33E1379E0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54B57-05AC-49CF-BE55-C158A86A6D9A}" type="datetimeFigureOut">
              <a:rPr lang="en-IN" smtClean="0"/>
              <a:t>26-11-2023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45E4CE-23EC-48CE-BAEF-97E836CBF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00DF0E-7610-4251-952C-14F551278B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021C0-6867-472C-9D0F-704B502DE67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18541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FB59CFE-221F-4703-BBF8-A5A1787DD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54B57-05AC-49CF-BE55-C158A86A6D9A}" type="datetimeFigureOut">
              <a:rPr lang="en-IN" smtClean="0"/>
              <a:t>26-11-2023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8039BA-91A8-45D1-B667-74A024376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9CCF0B-5345-42A1-9F29-4A7C49191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021C0-6867-472C-9D0F-704B502DE67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48214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F1149-E9D7-4B8B-920D-70806AF25C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2F1169-55D0-4011-96CC-28D6B23607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6CEC44-1EBC-4B20-9488-560EFA3F38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3C7014-7B03-402E-BB61-B074CC452D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54B57-05AC-49CF-BE55-C158A86A6D9A}" type="datetimeFigureOut">
              <a:rPr lang="en-IN" smtClean="0"/>
              <a:t>26-11-2023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1E440E-6CCF-4843-BB0A-B271018EC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2315AB-81D3-4A23-AD1B-035DC6C99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021C0-6867-472C-9D0F-704B502DE67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70065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EB3954-78A7-410C-BE92-E106D45CD8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1448861-8F64-4BE5-ABC5-17056B5804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004F67-9598-4B19-AF95-A543BB9751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FFDE2C-F73C-4801-8880-1289F52596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54B57-05AC-49CF-BE55-C158A86A6D9A}" type="datetimeFigureOut">
              <a:rPr lang="en-IN" smtClean="0"/>
              <a:t>26-11-2023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7DAE0B-1DED-4983-AB7C-06F91107A4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30F851-BD3D-43E4-BED8-5E807BD5C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021C0-6867-472C-9D0F-704B502DE67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80062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5D2BE44-767B-4591-B97A-C651820C95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CE8BF9-905F-46C2-ADD9-8E1155E285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E2C1A5-F6DB-47EB-8FBD-979F46D30A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54B57-05AC-49CF-BE55-C158A86A6D9A}" type="datetimeFigureOut">
              <a:rPr lang="en-IN" smtClean="0"/>
              <a:t>26-11-2023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3527FD-5017-4E34-941F-3892111118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00126-9AD8-4502-8EFD-C6E014C0E3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8021C0-6867-472C-9D0F-704B502DE67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44770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D7D42B-CEA7-4099-AE01-FAE5D26707F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N" dirty="0"/>
              <a:t>3D figures_rev3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098072-7688-43B1-AA30-181E6404999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976302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20070C-FF8E-43AA-98C8-131B9CEC0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Place cell</a:t>
            </a:r>
          </a:p>
        </p:txBody>
      </p:sp>
    </p:spTree>
    <p:extLst>
      <p:ext uri="{BB962C8B-B14F-4D97-AF65-F5344CB8AC3E}">
        <p14:creationId xmlns:p14="http://schemas.microsoft.com/office/powerpoint/2010/main" val="38595405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6E65832-37C8-445F-A640-D01D98BA8EA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24" r="35652" b="10306"/>
          <a:stretch/>
        </p:blipFill>
        <p:spPr>
          <a:xfrm>
            <a:off x="517848" y="513843"/>
            <a:ext cx="881743" cy="235065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6CAFF3A-A639-48EF-8039-62716818515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70" r="35271" b="10306"/>
          <a:stretch/>
        </p:blipFill>
        <p:spPr>
          <a:xfrm>
            <a:off x="6302828" y="513843"/>
            <a:ext cx="914400" cy="23506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EE405D8-B40A-48AD-83AF-5BD5A9E7D73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46" r="34883" b="10675"/>
          <a:stretch/>
        </p:blipFill>
        <p:spPr>
          <a:xfrm>
            <a:off x="1661604" y="532506"/>
            <a:ext cx="914399" cy="231333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0073F1B-446F-4DF4-B737-712800C44A7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26" r="34903" b="10069"/>
          <a:stretch/>
        </p:blipFill>
        <p:spPr>
          <a:xfrm>
            <a:off x="7479240" y="516798"/>
            <a:ext cx="914400" cy="232904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2B25E95-2F11-4446-B084-1B83FE1301B8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89"/>
          <a:stretch/>
        </p:blipFill>
        <p:spPr>
          <a:xfrm>
            <a:off x="2576003" y="513841"/>
            <a:ext cx="3470431" cy="235065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B1D3965-C3DB-4540-AE69-5A8E378BDDEC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89"/>
          <a:stretch/>
        </p:blipFill>
        <p:spPr>
          <a:xfrm>
            <a:off x="8393640" y="513842"/>
            <a:ext cx="3446167" cy="232903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1B4226F-7194-492B-B944-8534CE67D0C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03" y="3127479"/>
            <a:ext cx="3333196" cy="249989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BE2DC31-F860-4042-8CC4-26F8F884D4A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0391" y="3126725"/>
            <a:ext cx="3333199" cy="2499899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BB12DBDE-85C0-4B4B-9FE4-CACFEEC7F61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193" y="3121752"/>
            <a:ext cx="3333197" cy="2499898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7C911BF4-F54B-4BDE-8482-7577B8E79CB1}"/>
              </a:ext>
            </a:extLst>
          </p:cNvPr>
          <p:cNvSpPr txBox="1"/>
          <p:nvPr/>
        </p:nvSpPr>
        <p:spPr>
          <a:xfrm>
            <a:off x="51318" y="292359"/>
            <a:ext cx="499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/>
              <a:t>A1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7A6DA8B-4848-4386-865A-74EE8DAE1DF5}"/>
              </a:ext>
            </a:extLst>
          </p:cNvPr>
          <p:cNvSpPr txBox="1"/>
          <p:nvPr/>
        </p:nvSpPr>
        <p:spPr>
          <a:xfrm>
            <a:off x="5806449" y="292359"/>
            <a:ext cx="499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/>
              <a:t>A2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8289D6F-F9C0-46CB-8E3E-22D3D7427D98}"/>
              </a:ext>
            </a:extLst>
          </p:cNvPr>
          <p:cNvSpPr txBox="1"/>
          <p:nvPr/>
        </p:nvSpPr>
        <p:spPr>
          <a:xfrm>
            <a:off x="51318" y="3059668"/>
            <a:ext cx="499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/>
              <a:t>B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7DCBF5B-B903-4739-8160-56F4346FBCDA}"/>
              </a:ext>
            </a:extLst>
          </p:cNvPr>
          <p:cNvSpPr txBox="1"/>
          <p:nvPr/>
        </p:nvSpPr>
        <p:spPr>
          <a:xfrm>
            <a:off x="8008776" y="3059668"/>
            <a:ext cx="499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/>
              <a:t>D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5DBEEE7-6840-4A9D-B0F5-E363891F4DC3}"/>
              </a:ext>
            </a:extLst>
          </p:cNvPr>
          <p:cNvSpPr txBox="1"/>
          <p:nvPr/>
        </p:nvSpPr>
        <p:spPr>
          <a:xfrm>
            <a:off x="3850797" y="3059668"/>
            <a:ext cx="499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10113625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80586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61752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1895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11</Words>
  <Application>Microsoft Office PowerPoint</Application>
  <PresentationFormat>Widescreen</PresentationFormat>
  <Paragraphs>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3D figures_rev3</vt:lpstr>
      <vt:lpstr>Place cell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3D figures_rev3</dc:title>
  <dc:creator>AZRA AZIZ</dc:creator>
  <cp:lastModifiedBy>AZRA AZIZ</cp:lastModifiedBy>
  <cp:revision>5</cp:revision>
  <dcterms:created xsi:type="dcterms:W3CDTF">2023-11-26T12:09:19Z</dcterms:created>
  <dcterms:modified xsi:type="dcterms:W3CDTF">2023-11-26T14:33:07Z</dcterms:modified>
</cp:coreProperties>
</file>